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5" autoAdjust="0"/>
    <p:restoredTop sz="94660"/>
  </p:normalViewPr>
  <p:slideViewPr>
    <p:cSldViewPr snapToGrid="0">
      <p:cViewPr varScale="1">
        <p:scale>
          <a:sx n="59" d="100"/>
          <a:sy n="59" d="100"/>
        </p:scale>
        <p:origin x="35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44BA-CA6B-40C4-A83A-3AB1A9070644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C467-5B8D-4167-9EC6-F21341E5D9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660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44BA-CA6B-40C4-A83A-3AB1A9070644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C467-5B8D-4167-9EC6-F21341E5D9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6805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44BA-CA6B-40C4-A83A-3AB1A9070644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C467-5B8D-4167-9EC6-F21341E5D9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291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44BA-CA6B-40C4-A83A-3AB1A9070644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C467-5B8D-4167-9EC6-F21341E5D9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74039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44BA-CA6B-40C4-A83A-3AB1A9070644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C467-5B8D-4167-9EC6-F21341E5D9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1059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44BA-CA6B-40C4-A83A-3AB1A9070644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C467-5B8D-4167-9EC6-F21341E5D9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1739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44BA-CA6B-40C4-A83A-3AB1A9070644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C467-5B8D-4167-9EC6-F21341E5D9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8323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44BA-CA6B-40C4-A83A-3AB1A9070644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C467-5B8D-4167-9EC6-F21341E5D9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53494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44BA-CA6B-40C4-A83A-3AB1A9070644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C467-5B8D-4167-9EC6-F21341E5D9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023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44BA-CA6B-40C4-A83A-3AB1A9070644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C467-5B8D-4167-9EC6-F21341E5D9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0744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44BA-CA6B-40C4-A83A-3AB1A9070644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3C467-5B8D-4167-9EC6-F21341E5D9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491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5644BA-CA6B-40C4-A83A-3AB1A9070644}" type="datetimeFigureOut">
              <a:rPr lang="pt-PT" smtClean="0"/>
              <a:t>12/05/2025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83C467-5B8D-4167-9EC6-F21341E5D9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1310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F7C2295-2A3A-62E3-66DE-514C29EB5DB5}"/>
              </a:ext>
            </a:extLst>
          </p:cNvPr>
          <p:cNvSpPr txBox="1"/>
          <p:nvPr/>
        </p:nvSpPr>
        <p:spPr>
          <a:xfrm>
            <a:off x="209707" y="1246281"/>
            <a:ext cx="6457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>
                <a:latin typeface="DM Sans 14pt Black" pitchFamily="2" charset="0"/>
              </a:rPr>
              <a:t>Título: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953E564-EE1E-AEBC-DF66-CAF287E02ED5}"/>
              </a:ext>
            </a:extLst>
          </p:cNvPr>
          <p:cNvSpPr txBox="1"/>
          <p:nvPr/>
        </p:nvSpPr>
        <p:spPr>
          <a:xfrm>
            <a:off x="209707" y="1750977"/>
            <a:ext cx="6457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/>
              <a:t>Autor: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E2BEA94-E404-D133-EC40-669A23C20D78}"/>
              </a:ext>
            </a:extLst>
          </p:cNvPr>
          <p:cNvSpPr txBox="1"/>
          <p:nvPr/>
        </p:nvSpPr>
        <p:spPr>
          <a:xfrm>
            <a:off x="209707" y="2224895"/>
            <a:ext cx="64577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/>
              <a:t>Eixo temático: </a:t>
            </a:r>
          </a:p>
        </p:txBody>
      </p:sp>
    </p:spTree>
    <p:extLst>
      <p:ext uri="{BB962C8B-B14F-4D97-AF65-F5344CB8AC3E}">
        <p14:creationId xmlns:p14="http://schemas.microsoft.com/office/powerpoint/2010/main" val="1949482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7</Words>
  <Application>Microsoft Office PowerPoint</Application>
  <PresentationFormat>Ecrã Panorâmico</PresentationFormat>
  <Paragraphs>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DM Sans 14pt Black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Marta  Morais</dc:creator>
  <cp:lastModifiedBy>Daniela Santos</cp:lastModifiedBy>
  <cp:revision>3</cp:revision>
  <dcterms:created xsi:type="dcterms:W3CDTF">2025-05-06T15:47:09Z</dcterms:created>
  <dcterms:modified xsi:type="dcterms:W3CDTF">2025-05-12T15:14:08Z</dcterms:modified>
</cp:coreProperties>
</file>