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1E749-AF3E-819B-FD00-9D2C578DC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850AB15-B612-36BE-8A64-3F3614FE68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A954C88-8796-1CA9-E4BE-C9068F2A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094C5AF-A494-E6F0-F569-E774EC9D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02399C3-73B4-6B3C-3846-CC00E9512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5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0C6F2-B8BD-7551-FB4E-1FE6A80C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2675968-744E-4FBD-1457-74EA55248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9843F5B-84CF-527B-16B5-B22C6BC3B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76A900B-8B26-B6E3-1A98-0C93E84D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010CBD2-F7F1-320F-D8EF-73BE7E85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896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90F7F3-9F72-4109-548F-4CB4A9F5C6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EECC8B5-4A8F-3ADE-D846-DA369EF8E0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2C43943-47C5-9213-9DD1-8BFFD9FD0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CCD4307-E893-A996-7218-AA36EA21D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ACFE321-D6DE-A916-D360-2E599B9DA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4478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FF70A8-7576-52BF-C9A0-FE361E59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A8A4549-1D2D-F824-F8A0-43204FB4D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07A683D-5BA0-C04F-B7D6-B21D40397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AEBCEDC-4FED-4CFA-8C2E-770CC3AF3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8D82E8F-F9CA-BB44-B935-51E26B8F9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904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68C0A-3A3D-214F-E31D-02C63B429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CBF7360-D021-ACAC-1764-AB61A14DB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218FE24-F5E4-2BFB-4664-9A02CD35A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3DFC29-3F3A-55B9-A1C8-E73C5DF4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D4CF54D-A1A9-EE34-8935-659E5E905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565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1F5080-5B21-60D6-C74C-325F7D134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003C112-AE0B-6974-3ADF-CDD303C5D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8E610CE-617D-C313-D57B-F54F61A47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9A76985-8F3E-B01C-03C7-EC72384C7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9BFA7E87-C834-456A-7C96-1B9BD8C9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22CC01E-CE17-F1C8-DDD4-C9294C258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005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C0EAA-3C01-D0CB-27C0-E728799B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FBE1AB0-8B46-C9E4-C16F-06A64CCA3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FC16C820-7F7C-7F3C-D54B-86C82079B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6FADEAB-B0DB-3F0D-0361-E66F03A1A8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E4E5B6C-461E-DD55-B811-B9ECB16081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9B0A094-0A92-5EE6-AF79-7B37791F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224541FA-F004-FF3D-6090-18427A4E5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57F1908-756E-FE85-4E63-CF43E765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491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7AEF6-A1DD-5F50-30D2-984D15220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78627EBB-5643-A781-05BB-898641793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D119AE98-3065-852F-9463-97361EA93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720BB5D-431C-BCF2-10CC-C57112DC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922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D53592E5-637F-D006-1B48-AC2FCF4D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ABC60F5-A9AA-6D1D-5E0B-064FF7F6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86835C6-E028-EAE0-ACD1-7171642F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6005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71962-B667-745A-3DFC-BF970A9A0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BDB3C91-7B99-C6CF-D081-17A0254DC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61629C2A-CFE9-1A94-3C48-38C58A088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8E2AC9B-AAA1-6298-F5B6-DB44CF5C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355FFB2-EBE2-9509-C675-E67E5BC4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AAEA32E-E83A-E0C2-1ED5-FD803881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073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22481-CFE0-D9B6-03CF-50B66AA63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EE389C6-7CF1-C958-E48A-39697EC99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8BCB3EE-57AF-9150-2553-9B0AD4B6C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8C45A75-7C9F-8A26-4B02-DE61AC33F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263B9CA-E2B6-FE8C-DD13-59CA0591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D77C0D5-6D5A-15D3-E5B2-F6676005C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026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4E4A0E66-EA50-3867-FC3A-48FB8C86B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33FD2BA-FDBE-BF05-F256-CB592D018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9C97A7E-3198-01C3-7552-12EDD1053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0BF843-1650-4D80-A009-B099D3462EE3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875E173-7E0D-6C75-7D44-C7BE75D61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CCC2F90-6438-8FD0-FB9F-542BD40F4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391B9E-C689-48E1-9AD7-6C821934A3C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5378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3361A66-A5D3-9D15-D3D5-7D1F30512F00}"/>
              </a:ext>
            </a:extLst>
          </p:cNvPr>
          <p:cNvSpPr txBox="1"/>
          <p:nvPr/>
        </p:nvSpPr>
        <p:spPr>
          <a:xfrm>
            <a:off x="543082" y="1386817"/>
            <a:ext cx="10006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latin typeface="DM Sans 14pt Black" pitchFamily="2" charset="0"/>
              </a:rPr>
              <a:t>Título: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872739-BA57-607B-3EF9-00EF9AB17126}"/>
              </a:ext>
            </a:extLst>
          </p:cNvPr>
          <p:cNvSpPr txBox="1"/>
          <p:nvPr/>
        </p:nvSpPr>
        <p:spPr>
          <a:xfrm>
            <a:off x="543081" y="1951383"/>
            <a:ext cx="10006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Autor: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97DFEB6-B2B1-7A91-D78E-4EDE7A1806CA}"/>
              </a:ext>
            </a:extLst>
          </p:cNvPr>
          <p:cNvSpPr txBox="1"/>
          <p:nvPr/>
        </p:nvSpPr>
        <p:spPr>
          <a:xfrm>
            <a:off x="543080" y="2485171"/>
            <a:ext cx="10006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Eixo temático: </a:t>
            </a:r>
          </a:p>
        </p:txBody>
      </p:sp>
    </p:spTree>
    <p:extLst>
      <p:ext uri="{BB962C8B-B14F-4D97-AF65-F5344CB8AC3E}">
        <p14:creationId xmlns:p14="http://schemas.microsoft.com/office/powerpoint/2010/main" val="2184619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Ecrã Panorâmico</PresentationFormat>
  <Paragraphs>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DM Sans 14pt Black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Marta  Morais</dc:creator>
  <cp:lastModifiedBy>Daniela Santos</cp:lastModifiedBy>
  <cp:revision>3</cp:revision>
  <dcterms:created xsi:type="dcterms:W3CDTF">2025-05-06T15:29:51Z</dcterms:created>
  <dcterms:modified xsi:type="dcterms:W3CDTF">2025-05-12T15:13:08Z</dcterms:modified>
</cp:coreProperties>
</file>